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64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006666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6" d="100"/>
          <a:sy n="106" d="100"/>
        </p:scale>
        <p:origin x="-45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2E6480-6353-4D0C-A205-A43DC3C49863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37742B-CE83-4952-B17D-13956BB05F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86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6955" indent="-316955" defTabSz="845212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742B-CE83-4952-B17D-13956BB05F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289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2926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63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892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56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691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430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41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80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55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27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55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BEF6D-7558-4B93-8495-AB94C94B2169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E113C-9312-4E4B-A5F2-7C7A279F1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4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srb.com/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" y="1905000"/>
            <a:ext cx="9169400" cy="2476500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en-US" sz="28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43753" y="1828801"/>
            <a:ext cx="8256494" cy="2514600"/>
          </a:xfr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Washington Surveying and Rating Bureau</a:t>
            </a:r>
            <a:endParaRPr lang="en-US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0"/>
          <p:cNvSpPr txBox="1">
            <a:spLocks/>
          </p:cNvSpPr>
          <p:nvPr/>
        </p:nvSpPr>
        <p:spPr>
          <a:xfrm>
            <a:off x="2628900" y="4229100"/>
            <a:ext cx="4191000" cy="838200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0"/>
          <p:cNvSpPr txBox="1">
            <a:spLocks/>
          </p:cNvSpPr>
          <p:nvPr/>
        </p:nvSpPr>
        <p:spPr>
          <a:xfrm>
            <a:off x="2781300" y="4381500"/>
            <a:ext cx="4191000" cy="838200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5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Safety Control - Current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Inspections and Conditions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Supplemental Fire Prevention Activities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Building Code Enforcement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6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Safety Control - New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Code Enforcement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a.	Fire Marshal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	Fire Plan Review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	Permit Inspections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d.	Inspection of Existing Buildings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Public Education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Investigations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Building Code Enforcement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1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Protection Class Schedule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File with WA OIC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Start using in June 1, 2013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Education Seminar: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WFC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nnual Conference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Yakima, WA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Tuesday May 21</a:t>
            </a:r>
            <a:r>
              <a:rPr lang="en-US" sz="2000" kern="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8 am to noon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Next Steps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7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676400" y="1752600"/>
            <a:ext cx="6121400" cy="4572000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Contact Information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sz="11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Name: Robert Ferrell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Phone: 206-217-WSRB (9772)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Fax: 206-217-WFAX (9329)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 Phone: 509-228-8062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Customer Service: 206-217-0101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E-Mail: robert.ferrell@wsrb.com</a:t>
            </a: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Web access: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6"/>
              </a:rPr>
              <a:t>www.wsrb.com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829452">
              <a:lnSpc>
                <a:spcPct val="9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sz="2800" dirty="0">
              <a:solidFill>
                <a:prstClr val="black"/>
              </a:solidFill>
              <a:latin typeface="Lucida Sans Unicode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Can We Help You With?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5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333500" y="1353778"/>
            <a:ext cx="6477000" cy="54280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set Protection Class (PC)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Gradings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numerical classification of 1 through 10 representing the fire protection capabilities in the community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Allows </a:t>
            </a:r>
            <a:r>
              <a:rPr lang="en-US" sz="2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fair and consistent insurance pricing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Used by most insurance carriers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PC </a:t>
            </a:r>
            <a:r>
              <a:rPr lang="en-US" sz="2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rading Schedule being updated</a:t>
            </a:r>
            <a:endParaRPr lang="en-US" sz="2000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We Do 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7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333500" y="1371600"/>
            <a:ext cx="6477000" cy="54280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Community Protection Class – What We Evaluate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7"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Current	   New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Supplies: 	            39%	   35%	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Department: 	            39%	   40%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Emergency Communications: 9%	     9%	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Safety Control:  	            13%	   16%	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Supplies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Current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Adequacy of Supply Works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Reliability of Source Supply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Reliability of Pumping Capacity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Reliability of Power Supply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Condition, Arrangement, Operation, and Reliability of System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Adequacy of Mains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3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Reliability of Mains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Installation of Mains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Arrangement of Distribution System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Additional Factors and Conditions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Distribution of Hydrants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Hydrants – Size, Type and Installation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Hydrants – Inspection and Condition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r>
              <a:rPr lang="en-US" sz="13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Miscellaneous Factors and Conditions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0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Supplies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New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Adequacy of Water Supply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    Distribution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Hydrants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    Hydrants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Size, Type and Installation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    Hydrants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Inspection and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Condition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5.     Arrangement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Operation, and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Maintenance of          	Water System</a:t>
            </a: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8"/>
            </a:pPr>
            <a:endParaRPr lang="en-US" sz="1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0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Current &amp; New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Pumpers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Ladder Trucks/ Ladder Service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Distribution of Companies and Type of Apparatus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Pumper Capacity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Maintenance and Condition of Apparatus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Number of Officers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Department Staffing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Engine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Ladder Company Unit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Staffing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Current &amp; New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9.      Master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Stream Devices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10. 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Equipment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Pumpers and Ladder Trucks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Hose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12. 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Condition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Hose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13. 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Training</a:t>
            </a: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14. 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Response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Alarms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15"/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Fire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Operations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15"/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Special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Protection 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15"/>
            </a:pP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Miscellaneous 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Factors and Conditions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en-US" sz="14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3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Emergency Communications - Current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Communication Center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Communication Center Equipment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Department Communication Equipment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Alarm Operators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800"/>
            <a:ext cx="2312894" cy="109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" y="17822"/>
            <a:ext cx="9144000" cy="68580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219200" y="1353778"/>
            <a:ext cx="6591300" cy="5504222"/>
          </a:xfrm>
          <a:prstGeom prst="roundRect">
            <a:avLst/>
          </a:prstGeom>
          <a:solidFill>
            <a:schemeClr val="bg1">
              <a:lumMod val="85000"/>
              <a:alpha val="7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Emergency Communications - New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Communication Center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Communication Center Equipment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Alarm Operators</a:t>
            </a:r>
          </a:p>
          <a:p>
            <a:pPr lv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14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5653" y="63500"/>
            <a:ext cx="2312894" cy="109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69400" cy="1201378"/>
          </a:xfrm>
          <a:prstGeom prst="rect">
            <a:avLst/>
          </a:prstGeom>
          <a:solidFill>
            <a:schemeClr val="accent5">
              <a:lumMod val="75000"/>
              <a:alpha val="81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Grading Topics</a:t>
            </a:r>
            <a:endParaRPr lang="en-US" sz="3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8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9684CF770F445906F449B09162949" ma:contentTypeVersion="0" ma:contentTypeDescription="Create a new document." ma:contentTypeScope="" ma:versionID="fa70d507b53ce7fa26bdb9c76677a9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e05734162b9d3ce0e61abe7349d46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C9B0DE-5B28-47AF-B18D-DB311CD5D857}"/>
</file>

<file path=customXml/itemProps2.xml><?xml version="1.0" encoding="utf-8"?>
<ds:datastoreItem xmlns:ds="http://schemas.openxmlformats.org/officeDocument/2006/customXml" ds:itemID="{7C63BE14-2528-4160-AF4E-BC9E8DF9FE27}"/>
</file>

<file path=customXml/itemProps3.xml><?xml version="1.0" encoding="utf-8"?>
<ds:datastoreItem xmlns:ds="http://schemas.openxmlformats.org/officeDocument/2006/customXml" ds:itemID="{E9E26610-CE91-4862-978E-888FE9D9B011}"/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395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Washington Surveying and Rating Bureau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</dc:creator>
  <cp:lastModifiedBy>meng01150</cp:lastModifiedBy>
  <cp:revision>214</cp:revision>
  <cp:lastPrinted>2013-02-07T00:13:48Z</cp:lastPrinted>
  <dcterms:created xsi:type="dcterms:W3CDTF">2012-01-20T19:13:49Z</dcterms:created>
  <dcterms:modified xsi:type="dcterms:W3CDTF">2013-03-13T20:12:54Z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0x0101009709684CF770F445906F449B09162949</vt:lpwstr>
  </property>
</Properties>
</file>